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>
  <p:sldMasterIdLst>
    <p:sldMasterId id="2147483648" r:id="rId1"/>
  </p:sldMasterIdLst>
  <p:sldIdLst>
    <p:sldId id="256" r:id="rId2"/>
    <p:sldId id="258" r:id="rId3"/>
  </p:sldIdLst>
  <p:sldSz cx="7772400" cy="10058400"/>
  <p:notesSz cx="6858000" cy="9144000"/>
  <p:embeddedFontLst>
    <p:embeddedFont>
      <p:font typeface="APLSkinnyMama Medium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2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6" d="100"/>
          <a:sy n="66" d="100"/>
        </p:scale>
        <p:origin x="2572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image" Target="../media/image1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13" Type="http://schemas.openxmlformats.org/officeDocument/2006/relationships/tags" Target="../tags/tag29.xml"/><Relationship Id="rId18" Type="http://schemas.openxmlformats.org/officeDocument/2006/relationships/image" Target="../media/image2.PNG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12" Type="http://schemas.openxmlformats.org/officeDocument/2006/relationships/tags" Target="../tags/tag28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18.xml"/><Relationship Id="rId16" Type="http://schemas.openxmlformats.org/officeDocument/2006/relationships/tags" Target="../tags/tag32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tags" Target="../tags/tag27.xml"/><Relationship Id="rId5" Type="http://schemas.openxmlformats.org/officeDocument/2006/relationships/tags" Target="../tags/tag21.xml"/><Relationship Id="rId15" Type="http://schemas.openxmlformats.org/officeDocument/2006/relationships/tags" Target="../tags/tag31.xml"/><Relationship Id="rId10" Type="http://schemas.openxmlformats.org/officeDocument/2006/relationships/tags" Target="../tags/tag26.xml"/><Relationship Id="rId4" Type="http://schemas.openxmlformats.org/officeDocument/2006/relationships/tags" Target="../tags/tag20.xml"/><Relationship Id="rId9" Type="http://schemas.openxmlformats.org/officeDocument/2006/relationships/tags" Target="../tags/tag25.xml"/><Relationship Id="rId14" Type="http://schemas.openxmlformats.org/officeDocument/2006/relationships/tags" Target="../tags/tag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1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50261784"/>
              </p:ext>
            </p:extLst>
          </p:nvPr>
        </p:nvGraphicFramePr>
        <p:xfrm>
          <a:off x="123336" y="1468120"/>
          <a:ext cx="7525728" cy="3659505"/>
        </p:xfrm>
        <a:graphic>
          <a:graphicData uri="http://schemas.openxmlformats.org/drawingml/2006/table">
            <a:tbl>
              <a:tblPr/>
              <a:tblGrid>
                <a:gridCol w="1371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1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331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 dirty="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AutoShape 3"/>
          <p:cNvSpPr/>
          <p:nvPr>
            <p:custDataLst>
              <p:tags r:id="rId2"/>
            </p:custDataLst>
          </p:nvPr>
        </p:nvSpPr>
        <p:spPr>
          <a:xfrm>
            <a:off x="123336" y="762000"/>
            <a:ext cx="7525728" cy="0"/>
          </a:xfrm>
          <a:prstGeom prst="line">
            <a:avLst/>
          </a:prstGeom>
          <a:ln w="19050" cap="rnd">
            <a:solidFill>
              <a:srgbClr val="D6A287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/>
          <p:cNvSpPr/>
          <p:nvPr>
            <p:custDataLst>
              <p:tags r:id="rId3"/>
            </p:custDataLst>
          </p:nvPr>
        </p:nvSpPr>
        <p:spPr>
          <a:xfrm>
            <a:off x="122145" y="9845328"/>
            <a:ext cx="7526919" cy="0"/>
          </a:xfrm>
          <a:prstGeom prst="line">
            <a:avLst/>
          </a:prstGeom>
          <a:ln w="38100" cap="rnd">
            <a:solidFill>
              <a:srgbClr val="D6A28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6"/>
          <p:cNvSpPr txBox="1"/>
          <p:nvPr>
            <p:custDataLst>
              <p:tags r:id="rId4"/>
            </p:custDataLst>
          </p:nvPr>
        </p:nvSpPr>
        <p:spPr>
          <a:xfrm>
            <a:off x="2692294" y="55881"/>
            <a:ext cx="5049402" cy="684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9"/>
              </a:lnSpc>
              <a:spcBef>
                <a:spcPct val="0"/>
              </a:spcBef>
            </a:pPr>
            <a:r>
              <a:rPr lang="en-US" sz="4400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Lessons Planner</a:t>
            </a:r>
          </a:p>
        </p:txBody>
      </p:sp>
      <p:sp>
        <p:nvSpPr>
          <p:cNvPr id="7" name="TextBox 7"/>
          <p:cNvSpPr txBox="1"/>
          <p:nvPr>
            <p:custDataLst>
              <p:tags r:id="rId5"/>
            </p:custDataLst>
          </p:nvPr>
        </p:nvSpPr>
        <p:spPr>
          <a:xfrm>
            <a:off x="411149" y="1430248"/>
            <a:ext cx="796032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Objective</a:t>
            </a:r>
          </a:p>
        </p:txBody>
      </p:sp>
      <p:sp>
        <p:nvSpPr>
          <p:cNvPr id="8" name="TextBox 8"/>
          <p:cNvSpPr txBox="1"/>
          <p:nvPr>
            <p:custDataLst>
              <p:tags r:id="rId6"/>
            </p:custDataLst>
          </p:nvPr>
        </p:nvSpPr>
        <p:spPr>
          <a:xfrm>
            <a:off x="1661158" y="1496923"/>
            <a:ext cx="1773939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63"/>
              </a:lnSpc>
            </a:pPr>
            <a:r>
              <a:rPr lang="en-US" sz="23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Key Activity</a:t>
            </a:r>
          </a:p>
        </p:txBody>
      </p:sp>
      <p:sp>
        <p:nvSpPr>
          <p:cNvPr id="9" name="TextBox 9"/>
          <p:cNvSpPr txBox="1"/>
          <p:nvPr>
            <p:custDataLst>
              <p:tags r:id="rId7"/>
            </p:custDataLst>
          </p:nvPr>
        </p:nvSpPr>
        <p:spPr>
          <a:xfrm>
            <a:off x="6477000" y="1447800"/>
            <a:ext cx="447973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Notes</a:t>
            </a:r>
          </a:p>
        </p:txBody>
      </p:sp>
      <p:sp>
        <p:nvSpPr>
          <p:cNvPr id="10" name="TextBox 10"/>
          <p:cNvSpPr txBox="1"/>
          <p:nvPr>
            <p:custDataLst>
              <p:tags r:id="rId8"/>
            </p:custDataLst>
          </p:nvPr>
        </p:nvSpPr>
        <p:spPr>
          <a:xfrm>
            <a:off x="4154564" y="1430248"/>
            <a:ext cx="1085810" cy="4012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Assessment</a:t>
            </a:r>
          </a:p>
        </p:txBody>
      </p:sp>
      <p:sp>
        <p:nvSpPr>
          <p:cNvPr id="11" name="TextBox 11"/>
          <p:cNvSpPr txBox="1"/>
          <p:nvPr>
            <p:custDataLst>
              <p:tags r:id="rId9"/>
            </p:custDataLst>
          </p:nvPr>
        </p:nvSpPr>
        <p:spPr>
          <a:xfrm>
            <a:off x="76200" y="132079"/>
            <a:ext cx="2373610" cy="401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Week of </a:t>
            </a:r>
            <a:r>
              <a:rPr lang="en-US" sz="2199" b="1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: _____________ </a:t>
            </a:r>
          </a:p>
        </p:txBody>
      </p:sp>
      <p:sp>
        <p:nvSpPr>
          <p:cNvPr id="16" name="TextBox 16"/>
          <p:cNvSpPr txBox="1"/>
          <p:nvPr>
            <p:custDataLst>
              <p:tags r:id="rId10"/>
            </p:custDataLst>
          </p:nvPr>
        </p:nvSpPr>
        <p:spPr>
          <a:xfrm>
            <a:off x="241626" y="1066800"/>
            <a:ext cx="2313881" cy="401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Subject </a:t>
            </a:r>
            <a:r>
              <a:rPr lang="en-US" sz="2199" b="1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: _____________ </a:t>
            </a:r>
          </a:p>
        </p:txBody>
      </p:sp>
      <p:graphicFrame>
        <p:nvGraphicFramePr>
          <p:cNvPr id="19" name="Table 2">
            <a:extLst>
              <a:ext uri="{FF2B5EF4-FFF2-40B4-BE49-F238E27FC236}">
                <a16:creationId xmlns:a16="http://schemas.microsoft.com/office/drawing/2014/main" id="{446250B9-7177-62FA-66B3-A69686CFC526}"/>
              </a:ext>
            </a:extLst>
          </p:cNvPr>
          <p:cNvGraphicFramePr>
            <a:graphicFrameLocks noGrp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1554246548"/>
              </p:ext>
            </p:extLst>
          </p:nvPr>
        </p:nvGraphicFramePr>
        <p:xfrm>
          <a:off x="123336" y="5887074"/>
          <a:ext cx="7525728" cy="3659505"/>
        </p:xfrm>
        <a:graphic>
          <a:graphicData uri="http://schemas.openxmlformats.org/drawingml/2006/table">
            <a:tbl>
              <a:tblPr/>
              <a:tblGrid>
                <a:gridCol w="1371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1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331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 dirty="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B89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" name="TextBox 7">
            <a:extLst>
              <a:ext uri="{FF2B5EF4-FFF2-40B4-BE49-F238E27FC236}">
                <a16:creationId xmlns:a16="http://schemas.microsoft.com/office/drawing/2014/main" id="{ABF807D4-444A-E95C-7DCB-B063DAF4D8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11149" y="5849202"/>
            <a:ext cx="796032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Objective</a:t>
            </a: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9A3A0F6C-6C34-EB62-A186-E533BEE9866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661158" y="5915877"/>
            <a:ext cx="1773939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63"/>
              </a:lnSpc>
            </a:pPr>
            <a:r>
              <a:rPr lang="en-US" sz="23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Key Activity</a:t>
            </a:r>
          </a:p>
        </p:txBody>
      </p:sp>
      <p:sp>
        <p:nvSpPr>
          <p:cNvPr id="22" name="TextBox 9">
            <a:extLst>
              <a:ext uri="{FF2B5EF4-FFF2-40B4-BE49-F238E27FC236}">
                <a16:creationId xmlns:a16="http://schemas.microsoft.com/office/drawing/2014/main" id="{F396A4C9-D352-3096-8603-B84FF3EE0C9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6477000" y="5866754"/>
            <a:ext cx="447973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Notes</a:t>
            </a: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7539E79D-AF5B-D114-22E6-1B8874D5E57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4154564" y="5849202"/>
            <a:ext cx="1085810" cy="4012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Assessment</a:t>
            </a:r>
          </a:p>
        </p:txBody>
      </p:sp>
      <p:sp>
        <p:nvSpPr>
          <p:cNvPr id="24" name="TextBox 16">
            <a:extLst>
              <a:ext uri="{FF2B5EF4-FFF2-40B4-BE49-F238E27FC236}">
                <a16:creationId xmlns:a16="http://schemas.microsoft.com/office/drawing/2014/main" id="{7D95533C-92B1-AB65-FEC4-6CA260BD6D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41626" y="5485754"/>
            <a:ext cx="2313881" cy="366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Subject </a:t>
            </a:r>
            <a:r>
              <a:rPr lang="en-US" sz="2199" b="1" dirty="0">
                <a:solidFill>
                  <a:srgbClr val="6D6F56"/>
                </a:solidFill>
                <a:latin typeface="APLSkinnyMama Medium"/>
                <a:ea typeface="APLSkinnyMama Medium"/>
                <a:cs typeface="APLSkinnyMama Medium"/>
                <a:sym typeface="APLSkinnyMama Medium"/>
              </a:rPr>
              <a:t>: _____________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18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468D3B-94F4-14D4-4F00-CDB53082B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F3A0DC03-1FB8-E08E-9291-BE230E7CCC16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19827834"/>
              </p:ext>
            </p:extLst>
          </p:nvPr>
        </p:nvGraphicFramePr>
        <p:xfrm>
          <a:off x="123336" y="1468120"/>
          <a:ext cx="7525728" cy="3659505"/>
        </p:xfrm>
        <a:graphic>
          <a:graphicData uri="http://schemas.openxmlformats.org/drawingml/2006/table">
            <a:tbl>
              <a:tblPr/>
              <a:tblGrid>
                <a:gridCol w="1371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1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331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 dirty="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AutoShape 3">
            <a:extLst>
              <a:ext uri="{FF2B5EF4-FFF2-40B4-BE49-F238E27FC236}">
                <a16:creationId xmlns:a16="http://schemas.microsoft.com/office/drawing/2014/main" id="{B6EFF73E-ED1F-9FA0-0791-24CA8DCA2C7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23336" y="762000"/>
            <a:ext cx="7525728" cy="0"/>
          </a:xfrm>
          <a:prstGeom prst="line">
            <a:avLst/>
          </a:prstGeom>
          <a:ln w="19050" cap="rnd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3D21B6C6-422D-5E72-57D5-D90E54B7FC7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22145" y="9845328"/>
            <a:ext cx="7526919" cy="0"/>
          </a:xfrm>
          <a:prstGeom prst="line">
            <a:avLst/>
          </a:prstGeom>
          <a:ln w="19050" cap="rnd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60FAAF3-92A7-3FD8-E58F-C49CE542593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692294" y="55881"/>
            <a:ext cx="5049402" cy="684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39"/>
              </a:lnSpc>
              <a:spcBef>
                <a:spcPct val="0"/>
              </a:spcBef>
            </a:pPr>
            <a:r>
              <a:rPr lang="en-US" sz="4400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Lessons Planner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855FFBD-3773-53EA-81E6-661DC5266EA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11149" y="1430248"/>
            <a:ext cx="796032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latin typeface="APLSkinnyMama Medium"/>
                <a:ea typeface="APLSkinnyMama Medium"/>
                <a:cs typeface="APLSkinnyMama Medium"/>
                <a:sym typeface="APLSkinnyMama Medium"/>
              </a:rPr>
              <a:t>Objective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CACEE3D-6AF2-6B1A-E6AC-B32A294EEDB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661158" y="1496923"/>
            <a:ext cx="1773939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63"/>
              </a:lnSpc>
            </a:pPr>
            <a:r>
              <a:rPr lang="en-US" sz="23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Key Activity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CB3CE4D3-171A-E9AA-7282-A87722514A3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477000" y="1426910"/>
            <a:ext cx="447973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Notes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DBA3E60-9DB8-45F6-2953-51DC4EBDE7E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154564" y="1430248"/>
            <a:ext cx="1085810" cy="4012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Assessment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E02332A3-9E6D-9EB3-5435-143255678D7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76200" y="132079"/>
            <a:ext cx="2373610" cy="366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Week of </a:t>
            </a:r>
            <a:r>
              <a:rPr lang="en-US" sz="2199" b="1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: _____________ </a:t>
            </a: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0A4F0872-5A41-7643-1B4D-3119872BEC5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241626" y="1066800"/>
            <a:ext cx="2313881" cy="366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Subject </a:t>
            </a:r>
            <a:r>
              <a:rPr lang="en-US" sz="2199" b="1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: _____________ </a:t>
            </a:r>
          </a:p>
        </p:txBody>
      </p:sp>
      <p:graphicFrame>
        <p:nvGraphicFramePr>
          <p:cNvPr id="19" name="Table 2">
            <a:extLst>
              <a:ext uri="{FF2B5EF4-FFF2-40B4-BE49-F238E27FC236}">
                <a16:creationId xmlns:a16="http://schemas.microsoft.com/office/drawing/2014/main" id="{40327A6F-2591-8458-F648-2A977B4C5E12}"/>
              </a:ext>
            </a:extLst>
          </p:cNvPr>
          <p:cNvGraphicFramePr>
            <a:graphicFrameLocks noGrp="1"/>
          </p:cNvGraphicFramePr>
          <p:nvPr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4047795012"/>
              </p:ext>
            </p:extLst>
          </p:nvPr>
        </p:nvGraphicFramePr>
        <p:xfrm>
          <a:off x="123336" y="5887074"/>
          <a:ext cx="7525728" cy="3659505"/>
        </p:xfrm>
        <a:graphic>
          <a:graphicData uri="http://schemas.openxmlformats.org/drawingml/2006/table">
            <a:tbl>
              <a:tblPr/>
              <a:tblGrid>
                <a:gridCol w="1371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1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331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882"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3"/>
                        </a:lnSpc>
                        <a:defRPr/>
                      </a:pPr>
                      <a:endParaRPr lang="en-US" sz="1100" dirty="0"/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" name="TextBox 7">
            <a:extLst>
              <a:ext uri="{FF2B5EF4-FFF2-40B4-BE49-F238E27FC236}">
                <a16:creationId xmlns:a16="http://schemas.microsoft.com/office/drawing/2014/main" id="{9FCF18E3-3E67-D151-1535-3C150F144C3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11149" y="5849202"/>
            <a:ext cx="796032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latin typeface="APLSkinnyMama Medium"/>
                <a:ea typeface="APLSkinnyMama Medium"/>
                <a:cs typeface="APLSkinnyMama Medium"/>
                <a:sym typeface="APLSkinnyMama Medium"/>
              </a:rPr>
              <a:t>Objective</a:t>
            </a: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172B39C6-FAB9-0EDE-4ECC-52F07097718D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661158" y="5915877"/>
            <a:ext cx="1773939" cy="346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63"/>
              </a:lnSpc>
            </a:pPr>
            <a:r>
              <a:rPr lang="en-US" sz="23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Key Activity</a:t>
            </a:r>
          </a:p>
        </p:txBody>
      </p:sp>
      <p:sp>
        <p:nvSpPr>
          <p:cNvPr id="22" name="TextBox 9">
            <a:extLst>
              <a:ext uri="{FF2B5EF4-FFF2-40B4-BE49-F238E27FC236}">
                <a16:creationId xmlns:a16="http://schemas.microsoft.com/office/drawing/2014/main" id="{8589465A-5052-26FD-FB7B-6053D724B6D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6477000" y="5845864"/>
            <a:ext cx="447973" cy="401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Notes</a:t>
            </a:r>
          </a:p>
        </p:txBody>
      </p:sp>
      <p:sp>
        <p:nvSpPr>
          <p:cNvPr id="23" name="TextBox 10">
            <a:extLst>
              <a:ext uri="{FF2B5EF4-FFF2-40B4-BE49-F238E27FC236}">
                <a16:creationId xmlns:a16="http://schemas.microsoft.com/office/drawing/2014/main" id="{47399D34-6ECB-5594-4F1B-23960E60A47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4154564" y="5849202"/>
            <a:ext cx="1085810" cy="4012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Assessment</a:t>
            </a:r>
          </a:p>
        </p:txBody>
      </p:sp>
      <p:sp>
        <p:nvSpPr>
          <p:cNvPr id="24" name="TextBox 16">
            <a:extLst>
              <a:ext uri="{FF2B5EF4-FFF2-40B4-BE49-F238E27FC236}">
                <a16:creationId xmlns:a16="http://schemas.microsoft.com/office/drawing/2014/main" id="{CE05F35C-648E-B006-4DD2-09A77335A3E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41626" y="5485754"/>
            <a:ext cx="2313881" cy="366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199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Subject </a:t>
            </a:r>
            <a:r>
              <a:rPr lang="en-US" sz="2199" b="1" dirty="0">
                <a:latin typeface="APLSkinnyMama Medium"/>
                <a:ea typeface="APLSkinnyMama Medium"/>
                <a:cs typeface="APLSkinnyMama Medium"/>
                <a:sym typeface="APLSkinnyMama Medium"/>
              </a:rPr>
              <a:t>: _____________ </a:t>
            </a:r>
          </a:p>
        </p:txBody>
      </p:sp>
    </p:spTree>
    <p:extLst>
      <p:ext uri="{BB962C8B-B14F-4D97-AF65-F5344CB8AC3E}">
        <p14:creationId xmlns:p14="http://schemas.microsoft.com/office/powerpoint/2010/main" val="31069128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APLSkinnyMama Medium</vt:lpstr>
      <vt:lpstr>Calibri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2025-10-09T02:48:11Z</dcterms:created>
  <dcterms:modified xsi:type="dcterms:W3CDTF">2025-10-09T02:48:20Z</dcterms:modified>
  <dc:identifier/>
</cp:coreProperties>
</file>